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8" r:id="rId1"/>
  </p:sldMasterIdLst>
  <p:notesMasterIdLst>
    <p:notesMasterId r:id="rId12"/>
  </p:notesMasterIdLst>
  <p:sldIdLst>
    <p:sldId id="256" r:id="rId2"/>
    <p:sldId id="265" r:id="rId3"/>
    <p:sldId id="259" r:id="rId4"/>
    <p:sldId id="260" r:id="rId5"/>
    <p:sldId id="262" r:id="rId6"/>
    <p:sldId id="274" r:id="rId7"/>
    <p:sldId id="261" r:id="rId8"/>
    <p:sldId id="273" r:id="rId9"/>
    <p:sldId id="263" r:id="rId10"/>
    <p:sldId id="264" r:id="rId11"/>
  </p:sldIdLst>
  <p:sldSz cx="9144000" cy="5143500" type="screen16x9"/>
  <p:notesSz cx="6858000" cy="9144000"/>
  <p:embeddedFontLst>
    <p:embeddedFont>
      <p:font typeface="Berkshire Swash" panose="020B0604020202020204" charset="0"/>
      <p:regular r:id="rId13"/>
    </p:embeddedFon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Patrick Hand" panose="00000500000000000000" pitchFamily="2" charset="0"/>
      <p:regular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Secular One" panose="00000500000000000000" pitchFamily="2" charset="-79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1E08B8-FC5C-45AB-9102-3399652F3B70}">
  <a:tblStyle styleId="{521E08B8-FC5C-45AB-9102-3399652F3B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0" y="9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9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81.56997" units="1/cm"/>
          <inkml:channelProperty channel="Y" name="resolution" value="46.82927" units="1/cm"/>
          <inkml:channelProperty channel="T" name="resolution" value="1" units="1/dev"/>
        </inkml:channelProperties>
      </inkml:inkSource>
      <inkml:timestamp xml:id="ts0" timeString="2023-11-23T09:53:22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1836 6407 0,'0'90'47,"0"-60"-47,0 30 15,-30 0-15,0 1 16,-31 59-16,61-60 15,-30 90-15,30-59 16,-30 59-16,30 30 16,-30-29-16,0 29 15,-30 1-15,30-31 16,0 1-16,-31-1 16,31-30-16,0-60 15,0 31-15,0-1 16,-30 0-16,30 0 15,30-29-15,-30-31 16,-30 30-16,60 30 16,0 0-16,-31-30 15,31-29-15,-30 29 16,30-30 0,0 0 30</inkml:trace>
  <inkml:trace contextRef="#ctx0" brushRef="#br0" timeOffset="825.07">1866 6617 0,'30'30'47,"0"0"-31,0 31-16,30-1 15,-60 30-15,61 30 16,-31-60-16,0 31 15,0-31-15,-30 30 16,30 0-16,30 61 16,-30-31-16,-30 30 15,30 1-15,30 29 16,1 1-16,-31-31 16,30 1-16,0 29 15,-60-60-15,60 1 16,-60-1-16,30 0 15,31-60-15,-31 1 16,-30 29-16,30-30 16,-30-30-16,30 0 15,-30 0-15</inkml:trace>
  <inkml:trace contextRef="#ctx0" brushRef="#br0" timeOffset="1390.77">1565 8422 0,'0'-30'62,"180"0"-62,-29 0 16,90 30-16,-61 0 16,-29 0-16,-31 0 15,1 0 1,-1 0-16,-30 0 0,-60 0 15</inkml:trace>
  <inkml:trace contextRef="#ctx0" brushRef="#br0" timeOffset="1989.16">3250 7730 0,'30'0'31,"0"0"-31,31 30 16,89 91-16,31-1 15,-31-30-15,31 0 16,-91-29 0,60-1-16,-59 0 15,-31 0-15,30-30 0,-60 0 16,0-30-16,31 60 16,-31-30-1,0 0 1,30 1-16,-30-1 15,0 0 1,0-30-16,0 30 16,-30 0 15</inkml:trace>
  <inkml:trace contextRef="#ctx0" brushRef="#br0" timeOffset="2422.01">5357 7640 0,'0'30'31,"0"120"-16,0 31-15,0 60 16,0 29-16,-30-29 16,-30 0-16,-1 59 15,1-59-15,0-31 16,-30 31-16,60-60 16,-31-1-16,1-90 15,30-30-15,30 1 16,0-31-16,-30 0 15,30 0-15,0 0 32</inkml:trace>
  <inkml:trace contextRef="#ctx0" brushRef="#br0" timeOffset="3505.97">5899 8723 0,'0'-30'0,"-31"30"16,1 0-1,0 0 1,0 60-16,0-30 15,-30 60-15,0 61 16,-31-1-16,61-30 16,-30 61-16,0-1 15,0-29-15,0 29 0,-1 1 16,31-61 0,0-30-16,30 30 15,0-59-15,0-1 16,30-30-16,0 30 15,0-30-15,1 0 16,29 30-16,0-30 16,-30-30-16,0 0 15,60 0-15,31-30 16,-61 0-16,30-60 16,61 30-16,-1-91 15,-59 61-15,-1-60 16,-30-31-16,0 91 15,-30-60-15,30 59 16,1 1-16,-61 30 16,30-30-16,0 0 15,0 29-15,-30 1 16,0 30-16,0-30 16,0 30-1,30 150 79,30 31-94,0-31 16,-29-30-16,59 91 15,-30-31-15,30-60 16,-30 1-16,1-61 15,-1 0-15,0-30 16,-30 0-16,0 0 16,30 0-16,31 0 15,-1-30-15,0 0 16,1-31-16,59 1 16,-120 30-16,30-30 15,-30 30-15,31 0 16,-31 0-1,-30 0-15,0-30 16,30 60-16,0-31 16,-30 1-16</inkml:trace>
  <inkml:trace contextRef="#ctx0" brushRef="#br0" timeOffset="4706.78">8487 8873 0,'30'30'47,"0"121"-47,30 29 16,30 1-16,1 29 15,-31-29-15,0-31 16,0 31-16,-30-1 15,31-90-15,-61-30 16,30 1-16,0-31 16,-30-181 109,-60-59-125,-1-31 15,1 0-15,60 31 16,-30-31-16,0 91 16,30 30-16,0-1 15,30 31-15,-30 0 16,60 30-16,-60-1 15,60 31-15,-29-30 16,-1 60-16,-30-30 16,60 30-16,-30-30 15,0 0-15,0 30 16,30 30-16,0 0 16,31 60-16,-1-30 15,30 61-15,-29-61 16,29 30-16,-60-30 15,61 61-15,-61-61 16,0 60-16,-30 0 16,30-29-16,1 59 15,-1 0-15,-30-89 16,0 29-16,30 0 16,-30-30-16,0-30 15,-30 0-15,0 1 16,0-182 78,0-59-79,30-31-15,31 0 16,59 31-16,0 29 15,31-59-15,29 89 16,1 31-16,-61 60 16,31 0-16,-31 60 15,-30-30-15,1 30 16,-1 0-16,30 30 16,1 60-16,29 30 15,-29 31-15,59-1 16,-29 30-16,29 91 15,1-60-15,-61-31 16,31 31-16,-61-1 16,0-59-16,-30-1 15,1-60-15,-31 1 16,-30-31-16,0-30 16,30 0-16,-30 0 15,0 0 1</inkml:trace>
  <inkml:trace contextRef="#ctx0" brushRef="#br0" timeOffset="13249.38">1083 11340 0,'61'0'31,"240"0"-31,270-30 16,483-31-16,360 1 16,302-60-16,210-181 15,90 0-15,-361 1 16,30 59-16,121-331 16,-421 181-16,-513 151 15,-119-1-15,-422 91 16,-121 90-16,-59 30 15,-151-1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1242414e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a1242414e1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0aabd039f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0aabd039f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8dea1b3e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08dea1b3e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a1242414e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a1242414e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d4b8ba5a7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d4b8ba5a7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0aabd039f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0aabd039f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0cd697613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0cd697613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0add2cf43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0add2cf43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79550" y="1616100"/>
            <a:ext cx="5784900" cy="14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546550" y="3098900"/>
            <a:ext cx="40509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9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1"/>
          <p:cNvSpPr txBox="1">
            <a:spLocks noGrp="1"/>
          </p:cNvSpPr>
          <p:nvPr>
            <p:ph type="title"/>
          </p:nvPr>
        </p:nvSpPr>
        <p:spPr>
          <a:xfrm>
            <a:off x="2208400" y="1747147"/>
            <a:ext cx="27147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100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8" name="Google Shape;288;p41"/>
          <p:cNvSpPr txBox="1">
            <a:spLocks noGrp="1"/>
          </p:cNvSpPr>
          <p:nvPr>
            <p:ph type="subTitle" idx="1"/>
          </p:nvPr>
        </p:nvSpPr>
        <p:spPr>
          <a:xfrm>
            <a:off x="2208400" y="2394973"/>
            <a:ext cx="2714700" cy="10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20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 txBox="1">
            <a:spLocks noGrp="1"/>
          </p:cNvSpPr>
          <p:nvPr>
            <p:ph type="title"/>
          </p:nvPr>
        </p:nvSpPr>
        <p:spPr>
          <a:xfrm>
            <a:off x="704925" y="540000"/>
            <a:ext cx="7724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6" name="Google Shape;316;p46"/>
          <p:cNvSpPr txBox="1">
            <a:spLocks noGrp="1"/>
          </p:cNvSpPr>
          <p:nvPr>
            <p:ph type="subTitle" idx="1"/>
          </p:nvPr>
        </p:nvSpPr>
        <p:spPr>
          <a:xfrm>
            <a:off x="704925" y="1960600"/>
            <a:ext cx="3767700" cy="8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7" name="Google Shape;317;p46"/>
          <p:cNvSpPr txBox="1">
            <a:spLocks noGrp="1"/>
          </p:cNvSpPr>
          <p:nvPr>
            <p:ph type="title" idx="2"/>
          </p:nvPr>
        </p:nvSpPr>
        <p:spPr>
          <a:xfrm>
            <a:off x="704931" y="1528900"/>
            <a:ext cx="37677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18" name="Google Shape;318;p46"/>
          <p:cNvSpPr txBox="1">
            <a:spLocks noGrp="1"/>
          </p:cNvSpPr>
          <p:nvPr>
            <p:ph type="subTitle" idx="3"/>
          </p:nvPr>
        </p:nvSpPr>
        <p:spPr>
          <a:xfrm>
            <a:off x="704925" y="3599900"/>
            <a:ext cx="3767700" cy="8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9" name="Google Shape;319;p46"/>
          <p:cNvSpPr txBox="1">
            <a:spLocks noGrp="1"/>
          </p:cNvSpPr>
          <p:nvPr>
            <p:ph type="title" idx="4"/>
          </p:nvPr>
        </p:nvSpPr>
        <p:spPr>
          <a:xfrm>
            <a:off x="704931" y="3166419"/>
            <a:ext cx="37677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dk2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lt1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2">
    <p:bg>
      <p:bgPr>
        <a:solidFill>
          <a:schemeClr val="dk1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3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34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4114800" y="1478513"/>
            <a:ext cx="3852000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4114800" y="2130488"/>
            <a:ext cx="4309200" cy="15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3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704925" y="540000"/>
            <a:ext cx="3767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704913" y="2265405"/>
            <a:ext cx="25515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 idx="2"/>
          </p:nvPr>
        </p:nvSpPr>
        <p:spPr>
          <a:xfrm>
            <a:off x="704913" y="1833700"/>
            <a:ext cx="25515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3" hasCustomPrompt="1"/>
          </p:nvPr>
        </p:nvSpPr>
        <p:spPr>
          <a:xfrm>
            <a:off x="704913" y="1309000"/>
            <a:ext cx="11313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4"/>
          </p:nvPr>
        </p:nvSpPr>
        <p:spPr>
          <a:xfrm>
            <a:off x="704913" y="3904701"/>
            <a:ext cx="25515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5"/>
          </p:nvPr>
        </p:nvSpPr>
        <p:spPr>
          <a:xfrm>
            <a:off x="704913" y="3471219"/>
            <a:ext cx="25515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 idx="6" hasCustomPrompt="1"/>
          </p:nvPr>
        </p:nvSpPr>
        <p:spPr>
          <a:xfrm>
            <a:off x="704913" y="2946501"/>
            <a:ext cx="10884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7"/>
          </p:nvPr>
        </p:nvSpPr>
        <p:spPr>
          <a:xfrm>
            <a:off x="3296260" y="2265405"/>
            <a:ext cx="25515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 idx="8"/>
          </p:nvPr>
        </p:nvSpPr>
        <p:spPr>
          <a:xfrm>
            <a:off x="3296260" y="1833700"/>
            <a:ext cx="25515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 idx="9" hasCustomPrompt="1"/>
          </p:nvPr>
        </p:nvSpPr>
        <p:spPr>
          <a:xfrm>
            <a:off x="3296260" y="1309000"/>
            <a:ext cx="11313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3"/>
          </p:nvPr>
        </p:nvSpPr>
        <p:spPr>
          <a:xfrm>
            <a:off x="3296260" y="3904701"/>
            <a:ext cx="25515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title" idx="14"/>
          </p:nvPr>
        </p:nvSpPr>
        <p:spPr>
          <a:xfrm>
            <a:off x="3296260" y="3471219"/>
            <a:ext cx="25515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title" idx="15" hasCustomPrompt="1"/>
          </p:nvPr>
        </p:nvSpPr>
        <p:spPr>
          <a:xfrm>
            <a:off x="3296260" y="2946501"/>
            <a:ext cx="10884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6"/>
          </p:nvPr>
        </p:nvSpPr>
        <p:spPr>
          <a:xfrm>
            <a:off x="5883653" y="2265405"/>
            <a:ext cx="25515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 idx="17"/>
          </p:nvPr>
        </p:nvSpPr>
        <p:spPr>
          <a:xfrm>
            <a:off x="5883653" y="1833700"/>
            <a:ext cx="25515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18" hasCustomPrompt="1"/>
          </p:nvPr>
        </p:nvSpPr>
        <p:spPr>
          <a:xfrm>
            <a:off x="5883653" y="1309000"/>
            <a:ext cx="11313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9"/>
          </p:nvPr>
        </p:nvSpPr>
        <p:spPr>
          <a:xfrm>
            <a:off x="5883653" y="3904701"/>
            <a:ext cx="25515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20"/>
          </p:nvPr>
        </p:nvSpPr>
        <p:spPr>
          <a:xfrm>
            <a:off x="5883653" y="3471219"/>
            <a:ext cx="25515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21" hasCustomPrompt="1"/>
          </p:nvPr>
        </p:nvSpPr>
        <p:spPr>
          <a:xfrm>
            <a:off x="5883653" y="2946501"/>
            <a:ext cx="10884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5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2646000" y="2316713"/>
            <a:ext cx="3852000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2417400" y="2968688"/>
            <a:ext cx="4309200" cy="15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706993" y="1478525"/>
            <a:ext cx="44208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1"/>
          </p:nvPr>
        </p:nvSpPr>
        <p:spPr>
          <a:xfrm>
            <a:off x="672775" y="2111050"/>
            <a:ext cx="4454700" cy="19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6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2378709" y="1478525"/>
            <a:ext cx="44208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1"/>
          </p:nvPr>
        </p:nvSpPr>
        <p:spPr>
          <a:xfrm>
            <a:off x="2344491" y="2111050"/>
            <a:ext cx="4454700" cy="19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706800" y="3601206"/>
            <a:ext cx="38487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1"/>
          </p:nvPr>
        </p:nvSpPr>
        <p:spPr>
          <a:xfrm>
            <a:off x="706800" y="1144194"/>
            <a:ext cx="4054500" cy="24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ecular One"/>
              <a:buNone/>
              <a:defRPr>
                <a:solidFill>
                  <a:schemeClr val="accent6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ecular One"/>
              <a:buNone/>
              <a:defRPr>
                <a:solidFill>
                  <a:schemeClr val="accent6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ecular One"/>
              <a:buNone/>
              <a:defRPr>
                <a:solidFill>
                  <a:schemeClr val="accent6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ecular One"/>
              <a:buNone/>
              <a:defRPr>
                <a:solidFill>
                  <a:schemeClr val="accent6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ecular One"/>
              <a:buNone/>
              <a:defRPr>
                <a:solidFill>
                  <a:schemeClr val="accent6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ecular One"/>
              <a:buNone/>
              <a:defRPr>
                <a:solidFill>
                  <a:schemeClr val="accent6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ecular One"/>
              <a:buNone/>
              <a:defRPr>
                <a:solidFill>
                  <a:schemeClr val="accent6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ecular One"/>
              <a:buNone/>
              <a:defRPr>
                <a:solidFill>
                  <a:schemeClr val="accent6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4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2647650" y="3601206"/>
            <a:ext cx="38487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ubTitle" idx="1"/>
          </p:nvPr>
        </p:nvSpPr>
        <p:spPr>
          <a:xfrm>
            <a:off x="2544750" y="1144194"/>
            <a:ext cx="4054500" cy="24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ecular One"/>
              <a:buNone/>
              <a:defRPr>
                <a:solidFill>
                  <a:schemeClr val="accent6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ecular One"/>
              <a:buNone/>
              <a:defRPr>
                <a:solidFill>
                  <a:schemeClr val="accent6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ecular One"/>
              <a:buNone/>
              <a:defRPr>
                <a:solidFill>
                  <a:schemeClr val="accent6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ecular One"/>
              <a:buNone/>
              <a:defRPr>
                <a:solidFill>
                  <a:schemeClr val="accent6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ecular One"/>
              <a:buNone/>
              <a:defRPr>
                <a:solidFill>
                  <a:schemeClr val="accent6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ecular One"/>
              <a:buNone/>
              <a:defRPr>
                <a:solidFill>
                  <a:schemeClr val="accent6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ecular One"/>
              <a:buNone/>
              <a:defRPr>
                <a:solidFill>
                  <a:schemeClr val="accent6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ecular One"/>
              <a:buNone/>
              <a:defRPr>
                <a:solidFill>
                  <a:schemeClr val="accent6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rkshire Swash"/>
              <a:buNone/>
              <a:defRPr sz="3000" b="1">
                <a:solidFill>
                  <a:schemeClr val="dk1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0" r:id="rId4"/>
    <p:sldLayoutId id="2147483662" r:id="rId5"/>
    <p:sldLayoutId id="2147483665" r:id="rId6"/>
    <p:sldLayoutId id="2147483666" r:id="rId7"/>
    <p:sldLayoutId id="2147483669" r:id="rId8"/>
    <p:sldLayoutId id="2147483670" r:id="rId9"/>
    <p:sldLayoutId id="2147483687" r:id="rId10"/>
    <p:sldLayoutId id="2147483692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customXml" Target="../ink/ink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4"/>
          <p:cNvSpPr txBox="1">
            <a:spLocks noGrp="1"/>
          </p:cNvSpPr>
          <p:nvPr>
            <p:ph type="ctrTitle"/>
          </p:nvPr>
        </p:nvSpPr>
        <p:spPr>
          <a:xfrm>
            <a:off x="1679550" y="1881962"/>
            <a:ext cx="5784900" cy="121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Kerja Projek</a:t>
            </a:r>
            <a:endParaRPr dirty="0"/>
          </a:p>
        </p:txBody>
      </p:sp>
      <p:sp>
        <p:nvSpPr>
          <p:cNvPr id="415" name="Google Shape;415;p64"/>
          <p:cNvSpPr txBox="1">
            <a:spLocks noGrp="1"/>
          </p:cNvSpPr>
          <p:nvPr>
            <p:ph type="subTitle" idx="1"/>
          </p:nvPr>
        </p:nvSpPr>
        <p:spPr>
          <a:xfrm>
            <a:off x="2546550" y="3098900"/>
            <a:ext cx="40509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dirty="0"/>
              <a:t>By Najwa Ira XI RPL 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16" name="Google Shape;41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0158" y="3088600"/>
            <a:ext cx="2038267" cy="186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50" y="299575"/>
            <a:ext cx="2316525" cy="19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825" y="3043750"/>
            <a:ext cx="1852023" cy="17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0084" y="188875"/>
            <a:ext cx="2456467" cy="15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2"/>
          <p:cNvSpPr/>
          <p:nvPr/>
        </p:nvSpPr>
        <p:spPr>
          <a:xfrm>
            <a:off x="6628264" y="4637401"/>
            <a:ext cx="23704" cy="474"/>
          </a:xfrm>
          <a:custGeom>
            <a:avLst/>
            <a:gdLst/>
            <a:ahLst/>
            <a:cxnLst/>
            <a:rect l="l" t="t" r="r" b="b"/>
            <a:pathLst>
              <a:path w="50" h="1" extrusionOk="0">
                <a:moveTo>
                  <a:pt x="37" y="0"/>
                </a:moveTo>
                <a:lnTo>
                  <a:pt x="49" y="0"/>
                </a:lnTo>
                <a:lnTo>
                  <a:pt x="37" y="0"/>
                </a:lnTo>
                <a:close/>
                <a:moveTo>
                  <a:pt x="37" y="0"/>
                </a:moveTo>
                <a:lnTo>
                  <a:pt x="37" y="0"/>
                </a:lnTo>
                <a:lnTo>
                  <a:pt x="37" y="0"/>
                </a:lnTo>
                <a:close/>
                <a:moveTo>
                  <a:pt x="25" y="0"/>
                </a:moveTo>
                <a:lnTo>
                  <a:pt x="25" y="0"/>
                </a:lnTo>
                <a:lnTo>
                  <a:pt x="25" y="0"/>
                </a:lnTo>
                <a:close/>
                <a:moveTo>
                  <a:pt x="25" y="0"/>
                </a:moveTo>
                <a:lnTo>
                  <a:pt x="25" y="0"/>
                </a:lnTo>
                <a:lnTo>
                  <a:pt x="25" y="0"/>
                </a:lnTo>
                <a:close/>
                <a:moveTo>
                  <a:pt x="13" y="0"/>
                </a:moveTo>
                <a:lnTo>
                  <a:pt x="13" y="0"/>
                </a:lnTo>
                <a:lnTo>
                  <a:pt x="13" y="0"/>
                </a:lnTo>
                <a:close/>
                <a:moveTo>
                  <a:pt x="13" y="0"/>
                </a:moveTo>
                <a:lnTo>
                  <a:pt x="13" y="0"/>
                </a:lnTo>
                <a:lnTo>
                  <a:pt x="13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541D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3" name="Google Shape;50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775" y="2110925"/>
            <a:ext cx="3138050" cy="13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2"/>
          <p:cNvSpPr txBox="1">
            <a:spLocks noGrp="1"/>
          </p:cNvSpPr>
          <p:nvPr>
            <p:ph type="title"/>
          </p:nvPr>
        </p:nvSpPr>
        <p:spPr>
          <a:xfrm>
            <a:off x="320354" y="1972714"/>
            <a:ext cx="4040372" cy="1583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Thank You and </a:t>
            </a:r>
            <a:br>
              <a:rPr lang="id-ID" dirty="0"/>
            </a:br>
            <a:r>
              <a:rPr lang="id-ID" dirty="0"/>
              <a:t>See You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3"/>
          <p:cNvSpPr txBox="1">
            <a:spLocks noGrp="1"/>
          </p:cNvSpPr>
          <p:nvPr>
            <p:ph type="title"/>
          </p:nvPr>
        </p:nvSpPr>
        <p:spPr>
          <a:xfrm>
            <a:off x="1178237" y="1950427"/>
            <a:ext cx="6611054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dirty="0"/>
              <a:t>Buttercup Pastry Company Profile Berbasis Web</a:t>
            </a:r>
            <a:endParaRPr sz="3600" dirty="0"/>
          </a:p>
        </p:txBody>
      </p:sp>
      <p:sp>
        <p:nvSpPr>
          <p:cNvPr id="511" name="Google Shape;511;p73"/>
          <p:cNvSpPr txBox="1">
            <a:spLocks noGrp="1"/>
          </p:cNvSpPr>
          <p:nvPr>
            <p:ph type="subTitle" idx="1"/>
          </p:nvPr>
        </p:nvSpPr>
        <p:spPr>
          <a:xfrm>
            <a:off x="2089310" y="3063166"/>
            <a:ext cx="4454700" cy="855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b="1" dirty="0"/>
              <a:t>Menggunakan Visual Studio Code dan MySQL</a:t>
            </a:r>
            <a:endParaRPr sz="2400" b="1" dirty="0"/>
          </a:p>
        </p:txBody>
      </p:sp>
      <p:pic>
        <p:nvPicPr>
          <p:cNvPr id="512" name="Google Shape;51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443153">
            <a:off x="164843" y="519384"/>
            <a:ext cx="2026788" cy="1438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920824" y="3294425"/>
            <a:ext cx="1863075" cy="12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692;p88">
            <a:extLst>
              <a:ext uri="{FF2B5EF4-FFF2-40B4-BE49-F238E27FC236}">
                <a16:creationId xmlns:a16="http://schemas.microsoft.com/office/drawing/2014/main" id="{23B394FD-7115-DA03-5C25-CD34E68043E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111396">
            <a:off x="475417" y="3261036"/>
            <a:ext cx="1728332" cy="143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11;p105">
            <a:extLst>
              <a:ext uri="{FF2B5EF4-FFF2-40B4-BE49-F238E27FC236}">
                <a16:creationId xmlns:a16="http://schemas.microsoft.com/office/drawing/2014/main" id="{BD336837-2FE8-3485-789E-4C464451ADD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1224935">
            <a:off x="7054148" y="711328"/>
            <a:ext cx="1596426" cy="178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52;p130">
            <a:extLst>
              <a:ext uri="{FF2B5EF4-FFF2-40B4-BE49-F238E27FC236}">
                <a16:creationId xmlns:a16="http://schemas.microsoft.com/office/drawing/2014/main" id="{55E4346E-383F-5C11-0414-2F62EFDB625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90840">
            <a:off x="4128134" y="221987"/>
            <a:ext cx="1538902" cy="1398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7"/>
          <p:cNvSpPr txBox="1">
            <a:spLocks noGrp="1"/>
          </p:cNvSpPr>
          <p:nvPr>
            <p:ph type="title"/>
          </p:nvPr>
        </p:nvSpPr>
        <p:spPr>
          <a:xfrm>
            <a:off x="704925" y="540000"/>
            <a:ext cx="3767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Daftar Isi</a:t>
            </a:r>
            <a:endParaRPr dirty="0"/>
          </a:p>
        </p:txBody>
      </p:sp>
      <p:sp>
        <p:nvSpPr>
          <p:cNvPr id="452" name="Google Shape;452;p67"/>
          <p:cNvSpPr txBox="1">
            <a:spLocks noGrp="1"/>
          </p:cNvSpPr>
          <p:nvPr>
            <p:ph type="title" idx="2"/>
          </p:nvPr>
        </p:nvSpPr>
        <p:spPr>
          <a:xfrm>
            <a:off x="704913" y="1833700"/>
            <a:ext cx="25515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 err="1"/>
              <a:t>Judul</a:t>
            </a:r>
            <a:r>
              <a:rPr sz="2400" dirty="0"/>
              <a:t> </a:t>
            </a:r>
            <a:r>
              <a:rPr sz="2400" dirty="0" err="1"/>
              <a:t>Aplikasi</a:t>
            </a:r>
            <a:endParaRPr sz="2400" dirty="0"/>
          </a:p>
        </p:txBody>
      </p:sp>
      <p:sp>
        <p:nvSpPr>
          <p:cNvPr id="453" name="Google Shape;453;p67"/>
          <p:cNvSpPr txBox="1">
            <a:spLocks noGrp="1"/>
          </p:cNvSpPr>
          <p:nvPr>
            <p:ph type="title" idx="3"/>
          </p:nvPr>
        </p:nvSpPr>
        <p:spPr>
          <a:xfrm>
            <a:off x="704913" y="1309000"/>
            <a:ext cx="11313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01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4" name="Google Shape;454;p67"/>
          <p:cNvSpPr txBox="1">
            <a:spLocks noGrp="1"/>
          </p:cNvSpPr>
          <p:nvPr>
            <p:ph type="title" idx="9"/>
          </p:nvPr>
        </p:nvSpPr>
        <p:spPr>
          <a:xfrm>
            <a:off x="3711498" y="1292836"/>
            <a:ext cx="11313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02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6" name="Google Shape;456;p67"/>
          <p:cNvSpPr txBox="1">
            <a:spLocks noGrp="1"/>
          </p:cNvSpPr>
          <p:nvPr>
            <p:ph type="title" idx="5"/>
          </p:nvPr>
        </p:nvSpPr>
        <p:spPr>
          <a:xfrm>
            <a:off x="571602" y="3112045"/>
            <a:ext cx="3022203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dirty="0"/>
              <a:t>Sasaran Pemasaran</a:t>
            </a:r>
            <a:endParaRPr sz="2400" dirty="0"/>
          </a:p>
        </p:txBody>
      </p:sp>
      <p:sp>
        <p:nvSpPr>
          <p:cNvPr id="457" name="Google Shape;457;p67"/>
          <p:cNvSpPr txBox="1">
            <a:spLocks noGrp="1"/>
          </p:cNvSpPr>
          <p:nvPr>
            <p:ph type="title" idx="6"/>
          </p:nvPr>
        </p:nvSpPr>
        <p:spPr>
          <a:xfrm>
            <a:off x="611199" y="2584393"/>
            <a:ext cx="10884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458" name="Google Shape;458;p67"/>
          <p:cNvSpPr txBox="1">
            <a:spLocks noGrp="1"/>
          </p:cNvSpPr>
          <p:nvPr>
            <p:ph type="title" idx="18"/>
          </p:nvPr>
        </p:nvSpPr>
        <p:spPr>
          <a:xfrm>
            <a:off x="6296084" y="1290250"/>
            <a:ext cx="11313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03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60" name="Google Shape;460;p67"/>
          <p:cNvSpPr txBox="1">
            <a:spLocks noGrp="1"/>
          </p:cNvSpPr>
          <p:nvPr>
            <p:ph type="title" idx="8"/>
          </p:nvPr>
        </p:nvSpPr>
        <p:spPr>
          <a:xfrm>
            <a:off x="3713054" y="1870981"/>
            <a:ext cx="2551500" cy="477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dirty="0"/>
              <a:t>Latar Belakang</a:t>
            </a:r>
            <a:br>
              <a:rPr lang="id-ID" sz="2400" dirty="0"/>
            </a:br>
            <a:endParaRPr sz="2400" dirty="0"/>
          </a:p>
        </p:txBody>
      </p:sp>
      <p:sp>
        <p:nvSpPr>
          <p:cNvPr id="462" name="Google Shape;462;p67"/>
          <p:cNvSpPr txBox="1">
            <a:spLocks noGrp="1"/>
          </p:cNvSpPr>
          <p:nvPr>
            <p:ph type="title" idx="14"/>
          </p:nvPr>
        </p:nvSpPr>
        <p:spPr>
          <a:xfrm>
            <a:off x="3713054" y="3102132"/>
            <a:ext cx="25515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d-ID" sz="2400" dirty="0"/>
              <a:t>Fitur-Fitur</a:t>
            </a:r>
          </a:p>
        </p:txBody>
      </p:sp>
      <p:sp>
        <p:nvSpPr>
          <p:cNvPr id="463" name="Google Shape;463;p67"/>
          <p:cNvSpPr txBox="1">
            <a:spLocks noGrp="1"/>
          </p:cNvSpPr>
          <p:nvPr>
            <p:ph type="title" idx="15"/>
          </p:nvPr>
        </p:nvSpPr>
        <p:spPr>
          <a:xfrm>
            <a:off x="3744584" y="2577432"/>
            <a:ext cx="10884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05</a:t>
            </a:r>
          </a:p>
        </p:txBody>
      </p:sp>
      <p:sp>
        <p:nvSpPr>
          <p:cNvPr id="465" name="Google Shape;465;p67"/>
          <p:cNvSpPr txBox="1">
            <a:spLocks noGrp="1"/>
          </p:cNvSpPr>
          <p:nvPr>
            <p:ph type="title" idx="17"/>
          </p:nvPr>
        </p:nvSpPr>
        <p:spPr>
          <a:xfrm>
            <a:off x="6298429" y="1863566"/>
            <a:ext cx="25515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Ma</a:t>
            </a:r>
            <a:r>
              <a:rPr lang="id-ID" sz="2400" dirty="0"/>
              <a:t>nfaat &amp; Fungsi</a:t>
            </a:r>
            <a:r>
              <a:rPr lang="en" sz="2400" dirty="0"/>
              <a:t> </a:t>
            </a:r>
            <a:endParaRPr sz="2400" dirty="0"/>
          </a:p>
        </p:txBody>
      </p:sp>
      <p:sp>
        <p:nvSpPr>
          <p:cNvPr id="467" name="Google Shape;467;p67"/>
          <p:cNvSpPr txBox="1">
            <a:spLocks noGrp="1"/>
          </p:cNvSpPr>
          <p:nvPr>
            <p:ph type="title" idx="20"/>
          </p:nvPr>
        </p:nvSpPr>
        <p:spPr>
          <a:xfrm>
            <a:off x="6296084" y="3112045"/>
            <a:ext cx="2473539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dirty="0"/>
              <a:t>Kekurangan &amp; Kelebihan </a:t>
            </a:r>
            <a:endParaRPr sz="2400" dirty="0"/>
          </a:p>
        </p:txBody>
      </p:sp>
      <p:sp>
        <p:nvSpPr>
          <p:cNvPr id="468" name="Google Shape;468;p67"/>
          <p:cNvSpPr txBox="1">
            <a:spLocks noGrp="1"/>
          </p:cNvSpPr>
          <p:nvPr>
            <p:ph type="title" idx="21"/>
          </p:nvPr>
        </p:nvSpPr>
        <p:spPr>
          <a:xfrm>
            <a:off x="6296084" y="2577432"/>
            <a:ext cx="10884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06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Google Shape;444;p66">
            <a:extLst>
              <a:ext uri="{FF2B5EF4-FFF2-40B4-BE49-F238E27FC236}">
                <a16:creationId xmlns:a16="http://schemas.microsoft.com/office/drawing/2014/main" id="{21238469-3999-3B39-B6BE-F89DC2C3A8D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94180">
            <a:off x="7584398" y="669491"/>
            <a:ext cx="1170395" cy="101481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5C62E7-630B-6456-F03E-9E0E6FD5C876}"/>
              </a:ext>
            </a:extLst>
          </p:cNvPr>
          <p:cNvSpPr txBox="1"/>
          <p:nvPr/>
        </p:nvSpPr>
        <p:spPr>
          <a:xfrm>
            <a:off x="611199" y="3803393"/>
            <a:ext cx="8151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bg2">
                    <a:lumMod val="75000"/>
                  </a:schemeClr>
                </a:solidFill>
                <a:latin typeface="Berkshire Swash" panose="020B0604020202020204" charset="0"/>
              </a:rPr>
              <a:t>0</a:t>
            </a:r>
            <a:r>
              <a:rPr lang="id-ID" sz="3000" dirty="0">
                <a:solidFill>
                  <a:schemeClr val="bg2">
                    <a:lumMod val="75000"/>
                  </a:schemeClr>
                </a:solidFill>
                <a:latin typeface="Berkshire Swash" panose="020B0604020202020204" charset="0"/>
              </a:rPr>
              <a:t>7</a:t>
            </a:r>
            <a:endParaRPr lang="en" sz="3000" dirty="0">
              <a:solidFill>
                <a:schemeClr val="bg2">
                  <a:lumMod val="75000"/>
                </a:schemeClr>
              </a:solidFill>
              <a:latin typeface="Berkshire Swash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AD496B-5D5A-001F-AC86-68B313B4BD5C}"/>
              </a:ext>
            </a:extLst>
          </p:cNvPr>
          <p:cNvSpPr txBox="1"/>
          <p:nvPr/>
        </p:nvSpPr>
        <p:spPr>
          <a:xfrm>
            <a:off x="571602" y="4372667"/>
            <a:ext cx="16548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b="1" dirty="0">
                <a:solidFill>
                  <a:schemeClr val="tx1">
                    <a:lumMod val="75000"/>
                  </a:schemeClr>
                </a:solidFill>
                <a:latin typeface="Berkshire Swash" panose="020B0604020202020204" charset="0"/>
              </a:rPr>
              <a:t>Flowchart</a:t>
            </a:r>
          </a:p>
        </p:txBody>
      </p:sp>
      <p:pic>
        <p:nvPicPr>
          <p:cNvPr id="19" name="Google Shape;560;p77">
            <a:extLst>
              <a:ext uri="{FF2B5EF4-FFF2-40B4-BE49-F238E27FC236}">
                <a16:creationId xmlns:a16="http://schemas.microsoft.com/office/drawing/2014/main" id="{70B20392-6FBB-CCC9-9743-D49AA45EBA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493510">
            <a:off x="6294600" y="27154"/>
            <a:ext cx="1134266" cy="1119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8"/>
          <p:cNvSpPr txBox="1">
            <a:spLocks noGrp="1"/>
          </p:cNvSpPr>
          <p:nvPr>
            <p:ph type="title"/>
          </p:nvPr>
        </p:nvSpPr>
        <p:spPr>
          <a:xfrm>
            <a:off x="706799" y="2173650"/>
            <a:ext cx="38487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/>
              <a:t>Aplikasi ini dibuat untuk menjadi media informasi perusahaan dari berbagai pihak dan menyajikan gambaran umum terkait perusahaan,  agar client ataupun pelanggan dapat mengetahui produk atau layanan apa yang kita buat </a:t>
            </a:r>
            <a:endParaRPr b="1" dirty="0"/>
          </a:p>
        </p:txBody>
      </p:sp>
      <p:sp>
        <p:nvSpPr>
          <p:cNvPr id="474" name="Google Shape;474;p68"/>
          <p:cNvSpPr txBox="1">
            <a:spLocks noGrp="1"/>
          </p:cNvSpPr>
          <p:nvPr>
            <p:ph type="subTitle" idx="1"/>
          </p:nvPr>
        </p:nvSpPr>
        <p:spPr>
          <a:xfrm>
            <a:off x="706799" y="1144194"/>
            <a:ext cx="4386195" cy="1248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2. Latar Belakang Pembuatan Aplikasi</a:t>
            </a:r>
            <a:endParaRPr dirty="0"/>
          </a:p>
        </p:txBody>
      </p:sp>
      <p:pic>
        <p:nvPicPr>
          <p:cNvPr id="475" name="Google Shape;47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314" y="1549441"/>
            <a:ext cx="3586887" cy="2403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0"/>
          <p:cNvSpPr txBox="1">
            <a:spLocks noGrp="1"/>
          </p:cNvSpPr>
          <p:nvPr>
            <p:ph type="title"/>
          </p:nvPr>
        </p:nvSpPr>
        <p:spPr>
          <a:xfrm>
            <a:off x="4114800" y="1478513"/>
            <a:ext cx="3852000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dirty="0"/>
              <a:t>3. Manfaat &amp; fungsi</a:t>
            </a:r>
            <a:endParaRPr sz="3000" dirty="0"/>
          </a:p>
        </p:txBody>
      </p:sp>
      <p:sp>
        <p:nvSpPr>
          <p:cNvPr id="489" name="Google Shape;489;p70"/>
          <p:cNvSpPr txBox="1">
            <a:spLocks noGrp="1"/>
          </p:cNvSpPr>
          <p:nvPr>
            <p:ph type="subTitle" idx="1"/>
          </p:nvPr>
        </p:nvSpPr>
        <p:spPr>
          <a:xfrm>
            <a:off x="4114800" y="2130487"/>
            <a:ext cx="4309200" cy="2575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d-ID" b="1" dirty="0"/>
              <a:t>Agar masyarakat dapat mengetahui terkait perusahaan ini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d-ID" b="1" dirty="0"/>
              <a:t>Mempermudah saat konsumen yang tertarik dengan pastry untuk melihat apa saja yang sudah kita buat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d-ID" b="1" dirty="0"/>
              <a:t>Agar dapat menjalani suatu kerjasama/berkoloborasi bersama </a:t>
            </a:r>
            <a:endParaRPr b="1" dirty="0"/>
          </a:p>
        </p:txBody>
      </p:sp>
      <p:pic>
        <p:nvPicPr>
          <p:cNvPr id="490" name="Google Shape;49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19" y="310385"/>
            <a:ext cx="4309200" cy="412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2"/>
          <p:cNvSpPr txBox="1">
            <a:spLocks noGrp="1"/>
          </p:cNvSpPr>
          <p:nvPr>
            <p:ph type="title"/>
          </p:nvPr>
        </p:nvSpPr>
        <p:spPr>
          <a:xfrm>
            <a:off x="1371600" y="1470700"/>
            <a:ext cx="4157330" cy="1386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id-ID" dirty="0"/>
              <a:t>4. Sasaran Pemasaran  Aplikasi</a:t>
            </a:r>
            <a:endParaRPr dirty="0"/>
          </a:p>
        </p:txBody>
      </p:sp>
      <p:sp>
        <p:nvSpPr>
          <p:cNvPr id="604" name="Google Shape;604;p82"/>
          <p:cNvSpPr txBox="1">
            <a:spLocks noGrp="1"/>
          </p:cNvSpPr>
          <p:nvPr>
            <p:ph type="subTitle" idx="1"/>
          </p:nvPr>
        </p:nvSpPr>
        <p:spPr>
          <a:xfrm>
            <a:off x="2092914" y="2636849"/>
            <a:ext cx="3058743" cy="1262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 dirty="0"/>
              <a:t>Sasaran pemasaran aplikasi ini untuk khalayak umum atau masyarakat umum orang Indonesia</a:t>
            </a:r>
            <a:endParaRPr sz="1800" b="1" dirty="0"/>
          </a:p>
        </p:txBody>
      </p:sp>
      <p:pic>
        <p:nvPicPr>
          <p:cNvPr id="605" name="Google Shape;60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186996">
            <a:off x="926755" y="3380953"/>
            <a:ext cx="1260490" cy="1278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268285">
            <a:off x="589897" y="499840"/>
            <a:ext cx="1338730" cy="1218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321412">
            <a:off x="5606225" y="1215724"/>
            <a:ext cx="2802425" cy="284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4050" y="243775"/>
            <a:ext cx="2239950" cy="2406323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9"/>
          <p:cNvSpPr txBox="1">
            <a:spLocks noGrp="1"/>
          </p:cNvSpPr>
          <p:nvPr>
            <p:ph type="title"/>
          </p:nvPr>
        </p:nvSpPr>
        <p:spPr>
          <a:xfrm>
            <a:off x="2750504" y="1975417"/>
            <a:ext cx="3848700" cy="1499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b="1" dirty="0">
                <a:solidFill>
                  <a:schemeClr val="tx1">
                    <a:lumMod val="75000"/>
                  </a:schemeClr>
                </a:solidFill>
              </a:rPr>
              <a:t>1. Home</a:t>
            </a:r>
            <a:br>
              <a:rPr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id-ID" b="1" dirty="0">
                <a:solidFill>
                  <a:schemeClr val="tx1">
                    <a:lumMod val="75000"/>
                  </a:schemeClr>
                </a:solidFill>
              </a:rPr>
              <a:t>2. Product</a:t>
            </a:r>
            <a:br>
              <a:rPr lang="id-ID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id-ID" b="1" dirty="0">
                <a:solidFill>
                  <a:schemeClr val="tx1">
                    <a:lumMod val="75000"/>
                  </a:schemeClr>
                </a:solidFill>
              </a:rPr>
              <a:t>3. Best Seller</a:t>
            </a:r>
            <a:br>
              <a:rPr lang="id-ID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id-ID" b="1" dirty="0">
                <a:solidFill>
                  <a:schemeClr val="tx1">
                    <a:lumMod val="75000"/>
                  </a:schemeClr>
                </a:solidFill>
              </a:rPr>
              <a:t>4. Feedback</a:t>
            </a:r>
            <a:br>
              <a:rPr lang="id-ID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id-ID" b="1" dirty="0">
                <a:solidFill>
                  <a:schemeClr val="tx1">
                    <a:lumMod val="75000"/>
                  </a:schemeClr>
                </a:solidFill>
              </a:rPr>
              <a:t>5. Contact</a:t>
            </a:r>
            <a:br>
              <a:rPr b="1" dirty="0">
                <a:solidFill>
                  <a:schemeClr val="tx1">
                    <a:lumMod val="75000"/>
                  </a:schemeClr>
                </a:solidFill>
              </a:rPr>
            </a:br>
            <a:endParaRPr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82" name="Google Shape;482;p69"/>
          <p:cNvSpPr txBox="1">
            <a:spLocks noGrp="1"/>
          </p:cNvSpPr>
          <p:nvPr>
            <p:ph type="subTitle" idx="1"/>
          </p:nvPr>
        </p:nvSpPr>
        <p:spPr>
          <a:xfrm>
            <a:off x="2239858" y="1234675"/>
            <a:ext cx="4054500" cy="618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5. Fitur-Fitur Aplikasi</a:t>
            </a:r>
            <a:endParaRPr dirty="0"/>
          </a:p>
        </p:txBody>
      </p:sp>
      <p:pic>
        <p:nvPicPr>
          <p:cNvPr id="483" name="Google Shape;48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23424"/>
            <a:ext cx="2910957" cy="17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EB5117-5DAB-C8B2-8F20-ABEC95B04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334995">
            <a:off x="103005" y="3048"/>
            <a:ext cx="1835055" cy="1828959"/>
          </a:xfrm>
          <a:prstGeom prst="rect">
            <a:avLst/>
          </a:prstGeom>
        </p:spPr>
      </p:pic>
      <p:pic>
        <p:nvPicPr>
          <p:cNvPr id="5" name="Google Shape;445;p66">
            <a:extLst>
              <a:ext uri="{FF2B5EF4-FFF2-40B4-BE49-F238E27FC236}">
                <a16:creationId xmlns:a16="http://schemas.microsoft.com/office/drawing/2014/main" id="{7583FC05-1888-4C52-0BBB-5D452A3BB41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6936" y="2849170"/>
            <a:ext cx="1762268" cy="1251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1"/>
          <p:cNvSpPr txBox="1">
            <a:spLocks noGrp="1"/>
          </p:cNvSpPr>
          <p:nvPr>
            <p:ph type="subTitle" idx="3"/>
          </p:nvPr>
        </p:nvSpPr>
        <p:spPr>
          <a:xfrm>
            <a:off x="704925" y="3458234"/>
            <a:ext cx="5787913" cy="16348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sz="1600" b="1" dirty="0" err="1"/>
              <a:t>Memerlukan</a:t>
            </a:r>
            <a:r>
              <a:rPr sz="1600" b="1" dirty="0"/>
              <a:t> internet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sz="1600" b="1" dirty="0"/>
              <a:t>Aplikasi ini belum responsive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sz="1600" b="1" dirty="0"/>
              <a:t>Fitur yang masih terbatas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sz="1600" b="1" dirty="0"/>
              <a:t>Tidak bisa transaksi karena bukan untuk transaksi barang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sz="1600" b="1" dirty="0"/>
              <a:t>Hanya menggunakan Bahasa Indonesia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sz="1600" b="1" dirty="0"/>
              <a:t>Lokasi yang tidak benar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594" name="Google Shape;594;p81"/>
          <p:cNvSpPr txBox="1">
            <a:spLocks noGrp="1"/>
          </p:cNvSpPr>
          <p:nvPr>
            <p:ph type="title" idx="4"/>
          </p:nvPr>
        </p:nvSpPr>
        <p:spPr>
          <a:xfrm>
            <a:off x="704925" y="2987412"/>
            <a:ext cx="37677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Kekurangan</a:t>
            </a:r>
            <a:endParaRPr dirty="0"/>
          </a:p>
        </p:txBody>
      </p:sp>
      <p:sp>
        <p:nvSpPr>
          <p:cNvPr id="595" name="Google Shape;595;p81"/>
          <p:cNvSpPr txBox="1">
            <a:spLocks noGrp="1"/>
          </p:cNvSpPr>
          <p:nvPr>
            <p:ph type="subTitle" idx="1"/>
          </p:nvPr>
        </p:nvSpPr>
        <p:spPr>
          <a:xfrm>
            <a:off x="704925" y="1718997"/>
            <a:ext cx="4122256" cy="1175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sz="1600" b="1" dirty="0" err="1"/>
              <a:t>Aplikasi</a:t>
            </a:r>
            <a:r>
              <a:rPr sz="1600" b="1" dirty="0"/>
              <a:t> </a:t>
            </a:r>
            <a:r>
              <a:rPr sz="1600" b="1" dirty="0" err="1"/>
              <a:t>dapat</a:t>
            </a:r>
            <a:r>
              <a:rPr sz="1600" b="1" dirty="0"/>
              <a:t> </a:t>
            </a:r>
            <a:r>
              <a:rPr sz="1600" b="1" dirty="0" err="1"/>
              <a:t>diakses</a:t>
            </a:r>
            <a:r>
              <a:rPr sz="1600" b="1" dirty="0"/>
              <a:t> </a:t>
            </a:r>
            <a:r>
              <a:rPr sz="1600" b="1" dirty="0" err="1"/>
              <a:t>kapan</a:t>
            </a:r>
            <a:r>
              <a:rPr sz="1600" b="1" dirty="0"/>
              <a:t> </a:t>
            </a:r>
            <a:r>
              <a:rPr sz="1600" b="1" dirty="0" err="1"/>
              <a:t>saja</a:t>
            </a:r>
            <a:endParaRPr sz="1600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sz="1600" b="1" dirty="0"/>
              <a:t>Aplikasi ini tidak berbayar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sz="1600" b="1" dirty="0"/>
              <a:t>Terdapat keterangan di setiap produk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sz="1600" b="1" dirty="0"/>
              <a:t>Tidak perlu di install</a:t>
            </a:r>
          </a:p>
        </p:txBody>
      </p:sp>
      <p:sp>
        <p:nvSpPr>
          <p:cNvPr id="596" name="Google Shape;596;p81"/>
          <p:cNvSpPr txBox="1">
            <a:spLocks noGrp="1"/>
          </p:cNvSpPr>
          <p:nvPr>
            <p:ph type="title" idx="2"/>
          </p:nvPr>
        </p:nvSpPr>
        <p:spPr>
          <a:xfrm>
            <a:off x="704925" y="1266699"/>
            <a:ext cx="37677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Kelebihan</a:t>
            </a:r>
            <a:endParaRPr dirty="0"/>
          </a:p>
        </p:txBody>
      </p:sp>
      <p:sp>
        <p:nvSpPr>
          <p:cNvPr id="597" name="Google Shape;597;p81"/>
          <p:cNvSpPr txBox="1">
            <a:spLocks noGrp="1"/>
          </p:cNvSpPr>
          <p:nvPr>
            <p:ph type="title"/>
          </p:nvPr>
        </p:nvSpPr>
        <p:spPr>
          <a:xfrm>
            <a:off x="704925" y="540000"/>
            <a:ext cx="77247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6. Kelebihan &amp; Kekurangan Aplikasi</a:t>
            </a:r>
            <a:endParaRPr dirty="0"/>
          </a:p>
        </p:txBody>
      </p:sp>
      <p:pic>
        <p:nvPicPr>
          <p:cNvPr id="2" name="Google Shape;565;p78">
            <a:extLst>
              <a:ext uri="{FF2B5EF4-FFF2-40B4-BE49-F238E27FC236}">
                <a16:creationId xmlns:a16="http://schemas.microsoft.com/office/drawing/2014/main" id="{64555445-60B8-B23F-79F3-37C9B4627E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973763">
            <a:off x="6455076" y="1059605"/>
            <a:ext cx="1676645" cy="170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44;p66">
            <a:extLst>
              <a:ext uri="{FF2B5EF4-FFF2-40B4-BE49-F238E27FC236}">
                <a16:creationId xmlns:a16="http://schemas.microsoft.com/office/drawing/2014/main" id="{AD8DDD33-CED9-67AB-368A-9A0983DC22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3682" y="3538738"/>
            <a:ext cx="1403399" cy="12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03;p72">
            <a:extLst>
              <a:ext uri="{FF2B5EF4-FFF2-40B4-BE49-F238E27FC236}">
                <a16:creationId xmlns:a16="http://schemas.microsoft.com/office/drawing/2014/main" id="{FCC7F7AF-9479-9151-4865-88F7022476D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72880">
            <a:off x="4666640" y="2500690"/>
            <a:ext cx="2203027" cy="973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1"/>
          <p:cNvSpPr txBox="1">
            <a:spLocks noGrp="1"/>
          </p:cNvSpPr>
          <p:nvPr>
            <p:ph type="title"/>
          </p:nvPr>
        </p:nvSpPr>
        <p:spPr>
          <a:xfrm>
            <a:off x="-839973" y="0"/>
            <a:ext cx="4292623" cy="489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d-ID" sz="2000" dirty="0"/>
              <a:t>7. Flowchart Aplikasi</a:t>
            </a:r>
            <a:endParaRPr sz="2000" dirty="0"/>
          </a:p>
        </p:txBody>
      </p:sp>
      <p:pic>
        <p:nvPicPr>
          <p:cNvPr id="2" name="Google Shape;628;p84">
            <a:extLst>
              <a:ext uri="{FF2B5EF4-FFF2-40B4-BE49-F238E27FC236}">
                <a16:creationId xmlns:a16="http://schemas.microsoft.com/office/drawing/2014/main" id="{35FBC397-5393-816F-DD50-29F057F0BB2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00736">
            <a:off x="415487" y="620600"/>
            <a:ext cx="1609437" cy="112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Picture 695">
            <a:extLst>
              <a:ext uri="{FF2B5EF4-FFF2-40B4-BE49-F238E27FC236}">
                <a16:creationId xmlns:a16="http://schemas.microsoft.com/office/drawing/2014/main" id="{3BFD7194-3571-201A-3108-676F8A837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507" y="0"/>
            <a:ext cx="6496493" cy="5143500"/>
          </a:xfrm>
          <a:prstGeom prst="rect">
            <a:avLst/>
          </a:prstGeom>
        </p:spPr>
      </p:pic>
      <p:sp>
        <p:nvSpPr>
          <p:cNvPr id="698" name="TextBox 697">
            <a:extLst>
              <a:ext uri="{FF2B5EF4-FFF2-40B4-BE49-F238E27FC236}">
                <a16:creationId xmlns:a16="http://schemas.microsoft.com/office/drawing/2014/main" id="{4FA196E1-8AF8-5FB6-13B8-CEFEE2710FBC}"/>
              </a:ext>
            </a:extLst>
          </p:cNvPr>
          <p:cNvSpPr txBox="1"/>
          <p:nvPr/>
        </p:nvSpPr>
        <p:spPr>
          <a:xfrm>
            <a:off x="7578357" y="3663199"/>
            <a:ext cx="6406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000" dirty="0"/>
              <a:t>Y</a:t>
            </a:r>
          </a:p>
        </p:txBody>
      </p:sp>
      <p:sp>
        <p:nvSpPr>
          <p:cNvPr id="700" name="TextBox 699">
            <a:extLst>
              <a:ext uri="{FF2B5EF4-FFF2-40B4-BE49-F238E27FC236}">
                <a16:creationId xmlns:a16="http://schemas.microsoft.com/office/drawing/2014/main" id="{4BC2475D-E135-D866-4B06-EF280D4B9610}"/>
              </a:ext>
            </a:extLst>
          </p:cNvPr>
          <p:cNvSpPr txBox="1"/>
          <p:nvPr/>
        </p:nvSpPr>
        <p:spPr>
          <a:xfrm>
            <a:off x="4058979" y="4737089"/>
            <a:ext cx="8001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000" dirty="0"/>
              <a:t>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B00F65C-53CF-D9D0-7EA3-48CE79530F7B}"/>
                  </a:ext>
                </a:extLst>
              </p14:cNvPr>
              <p14:cNvContentPartPr/>
              <p14:nvPr/>
            </p14:nvContentPartPr>
            <p14:xfrm>
              <a:off x="379080" y="2306520"/>
              <a:ext cx="6457680" cy="1776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B00F65C-53CF-D9D0-7EA3-48CE79530F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9720" y="2297160"/>
                <a:ext cx="6476400" cy="1794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luten-Free Products Pitch Deck XL by Slidesgo">
  <a:themeElements>
    <a:clrScheme name="Simple Light">
      <a:dk1>
        <a:srgbClr val="5F3716"/>
      </a:dk1>
      <a:lt1>
        <a:srgbClr val="E0B863"/>
      </a:lt1>
      <a:dk2>
        <a:srgbClr val="8DC2BB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F371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224</Words>
  <Application>Microsoft Office PowerPoint</Application>
  <PresentationFormat>On-screen Show (16:9)</PresentationFormat>
  <Paragraphs>46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Patrick Hand</vt:lpstr>
      <vt:lpstr>Secular One</vt:lpstr>
      <vt:lpstr>Berkshire Swash</vt:lpstr>
      <vt:lpstr>Lato</vt:lpstr>
      <vt:lpstr>Arial</vt:lpstr>
      <vt:lpstr>Roboto</vt:lpstr>
      <vt:lpstr>Gluten-Free Products Pitch Deck XL by Slidesgo</vt:lpstr>
      <vt:lpstr>Kerja Projek</vt:lpstr>
      <vt:lpstr>Buttercup Pastry Company Profile Berbasis Web</vt:lpstr>
      <vt:lpstr>Daftar Isi</vt:lpstr>
      <vt:lpstr>Aplikasi ini dibuat untuk menjadi media informasi perusahaan dari berbagai pihak dan menyajikan gambaran umum terkait perusahaan,  agar client ataupun pelanggan dapat mengetahui produk atau layanan apa yang kita buat </vt:lpstr>
      <vt:lpstr>3. Manfaat &amp; fungsi</vt:lpstr>
      <vt:lpstr>4. Sasaran Pemasaran  Aplikasi</vt:lpstr>
      <vt:lpstr>1. Home 2. Product 3. Best Seller 4. Feedback 5. Contact </vt:lpstr>
      <vt:lpstr>Kekurangan</vt:lpstr>
      <vt:lpstr>7. Flowchart Aplikasi</vt:lpstr>
      <vt:lpstr>Thank You and  See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Kerja Projek</dc:title>
  <dc:creator>LENOVO</dc:creator>
  <cp:lastModifiedBy>LENOVO</cp:lastModifiedBy>
  <cp:revision>2</cp:revision>
  <dcterms:modified xsi:type="dcterms:W3CDTF">2023-11-24T14:18:45Z</dcterms:modified>
</cp:coreProperties>
</file>